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8" r:id="rId6"/>
    <p:sldId id="270" r:id="rId7"/>
    <p:sldId id="271" r:id="rId8"/>
    <p:sldId id="272" r:id="rId9"/>
    <p:sldId id="274" r:id="rId10"/>
    <p:sldId id="275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amsungOne 800C" panose="020B0906030303020204" charset="0"/>
      <p:bold r:id="rId18"/>
    </p:embeddedFont>
    <p:embeddedFont>
      <p:font typeface="SamsungOne 450C" panose="020B0506030303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2790825" y="4668155"/>
            <a:ext cx="9144000" cy="86626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dirty="0" smtClean="0"/>
              <a:t>Индивидуальный проект</a:t>
            </a:r>
          </a:p>
          <a:p>
            <a:pPr marL="0" indent="0" algn="r">
              <a:buNone/>
            </a:pPr>
            <a:r>
              <a:rPr lang="ru-RU" dirty="0"/>
              <a:t>в</a:t>
            </a:r>
            <a:r>
              <a:rPr lang="ru-RU" dirty="0" smtClean="0"/>
              <a:t>ыполнил: Ярославцев Д. 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11978" y="1315015"/>
            <a:ext cx="9274629" cy="4628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dirty="0" smtClean="0"/>
              <a:t>ЭкоСправочник – приложение для людей, обеспокоенных состоянием окружающей среды. Призвано упростить поиск информации о раздельном сборе мусора и возможностях его переработки.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 smtClean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dirty="0" smtClean="0"/>
              <a:t>Функционал приложения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11978" y="1315015"/>
            <a:ext cx="9274629" cy="4628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 smtClean="0"/>
              <a:t>Справочник с необходимой информацией о раздельном сборе мусора.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ru-RU" dirty="0" smtClean="0"/>
              <a:t>Интерактивная карта с обозначением пунктов приёма вторсырья.</a:t>
            </a:r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010381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b="1" dirty="0" smtClean="0"/>
              <a:t>Спра</a:t>
            </a:r>
            <a:r>
              <a:rPr lang="ru-RU" dirty="0" smtClean="0"/>
              <a:t>вочный материал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1026" name="Picture 2" descr="https://sun7-8.userapi.com/s/v1/if2/F4PC4DpPOQJR8Srbk-ByJ_2KyOrT-BEwPyzL5_NxVqLF-c2JYKPoeRJrmGOI5lZ_Y_RzgZwoDwWzUXQob1Dzwm6X.jpg?size=498x1080&amp;quality=9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7" y="1168710"/>
            <a:ext cx="2468416" cy="53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un9-17.userapi.com/s/v1/if2/vyyGf03JXXtUytREj6dgDoqdAugcRMG88IoJU_zvomULr_L1qUw3QwIaCN4KfP8oYqPT8Z3CfJI6XUl1BRxxn7m_.jpg?size=498x1080&amp;quality=95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01" y="1168710"/>
            <a:ext cx="2468416" cy="53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4.userapi.com/s/v1/if2/JYwbAoTRY8e5e1slM4iDjEd7XuZSmt19U64Es10MxCXTN8ekm5U9VeyU-MhqvmWOrYbpoad44L_SgGvp8lwFUS3Z.jpg?size=498x1080&amp;quality=95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85" y="1168710"/>
            <a:ext cx="2468415" cy="53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un7-9.userapi.com/s/v1/if2/r1nzEMVeNU3mpcdMZjrsAr7aEgy7TD4LaH7SL0esSkygluK5AHhtnbTVrtghdP7IXB4tlOgigER2BGHcVw5uLPGU.jpg?size=498x1080&amp;quality=95&amp;type=alb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54" y="1168711"/>
            <a:ext cx="2468416" cy="535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6252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dirty="0" smtClean="0"/>
              <a:t>Карта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s://sun7-7.userapi.com/s/v1/if2/RI1SFwVYKr-B_X5tmklPGd7CPN1PCQkFckkKg5nKRZeIh3lFJKg-CO61SAPkKHYwF__jixpZok94rE49Ja5wk0tv.jpg?size=498x1080&amp;quality=9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208087"/>
            <a:ext cx="2458103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75.userapi.com/s/v1/if2/MpgiXhc3Vt5bBaGfO-giK_JKkz5ByF3aL9tCpvjgO_VPJKgJX9vFLqYcpP5G_Xx7DlaGULUQD8aM8xr89JSaGoem.jpg?size=498x1080&amp;quality=95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55" y="1208087"/>
            <a:ext cx="2458103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71.userapi.com/s/v1/if2/Mf1qy68yWXiOc3ropurwLxJtL72rckcqntqkD2m2QiC130wfZzrN09YCoSxiATd089Y9ckoYI-1Un1Z9BA9JFfqP.jpg?size=498x1080&amp;quality=95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160" y="1208087"/>
            <a:ext cx="2458102" cy="53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29675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b="1" dirty="0" smtClean="0"/>
              <a:t>Главное меню</a:t>
            </a:r>
            <a:endParaRPr lang="ru-RU" b="1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 descr="https://sun9-48.userapi.com/s/v1/if2/5HOtNCehzNDJoe9XRAK9xg68SzDTlRoJTBTaHq-heR7dNl7yP_dxqe8gP3Os5IIVXvU3hkfyMllTX3ByevTp3N_N.jpg?size=498x1080&amp;quality=95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400" y="1055802"/>
            <a:ext cx="2508664" cy="54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 вправо 1"/>
          <p:cNvSpPr/>
          <p:nvPr/>
        </p:nvSpPr>
        <p:spPr>
          <a:xfrm rot="21038021">
            <a:off x="3872943" y="1404756"/>
            <a:ext cx="3393474" cy="42862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557012">
            <a:off x="3240293" y="2697525"/>
            <a:ext cx="1932853" cy="42862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6" name="Picture 4" descr="https://sun9-4.userapi.com/s/v1/if2/JYwbAoTRY8e5e1slM4iDjEd7XuZSmt19U64Es10MxCXTN8ekm5U9VeyU-MhqvmWOrYbpoad44L_SgGvp8lwFUS3Z.jpg?size=498x1080&amp;quality=95&amp;type=alb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99" y="250080"/>
            <a:ext cx="1981157" cy="429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un7-7.userapi.com/s/v1/if2/RI1SFwVYKr-B_X5tmklPGd7CPN1PCQkFckkKg5nKRZeIh3lFJKg-CO61SAPkKHYwF__jixpZok94rE49Ja5wk0tv.jpg?size=498x1080&amp;quality=95&amp;type=alb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38" y="2170352"/>
            <a:ext cx="2000449" cy="433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9040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365125"/>
            <a:ext cx="9257907" cy="690677"/>
          </a:xfrm>
        </p:spPr>
        <p:txBody>
          <a:bodyPr/>
          <a:lstStyle/>
          <a:p>
            <a:r>
              <a:rPr lang="ru-RU" dirty="0" smtClean="0"/>
              <a:t>Развитие проекта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011978" y="1315015"/>
            <a:ext cx="9274629" cy="46285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pc="-1" dirty="0" smtClean="0">
                <a:solidFill>
                  <a:srgbClr val="FFFFFF"/>
                </a:solidFill>
              </a:rPr>
              <a:t>Замена </a:t>
            </a:r>
            <a:r>
              <a:rPr lang="en-US" spc="-1" dirty="0" smtClean="0">
                <a:solidFill>
                  <a:srgbClr val="FFFFFF"/>
                </a:solidFill>
              </a:rPr>
              <a:t>Web View </a:t>
            </a:r>
            <a:r>
              <a:rPr lang="ru-RU" spc="-1" dirty="0" smtClean="0">
                <a:solidFill>
                  <a:srgbClr val="FFFFFF"/>
                </a:solidFill>
              </a:rPr>
              <a:t>для отображения карты на </a:t>
            </a:r>
            <a:r>
              <a:rPr lang="en-US" spc="-1" dirty="0" smtClean="0">
                <a:solidFill>
                  <a:srgbClr val="FFFFFF"/>
                </a:solidFill>
              </a:rPr>
              <a:t>API</a:t>
            </a:r>
            <a:r>
              <a:rPr lang="ru-RU" spc="-1" dirty="0" smtClean="0">
                <a:solidFill>
                  <a:srgbClr val="FFFFFF"/>
                </a:solidFill>
              </a:rPr>
              <a:t> от 2</a:t>
            </a:r>
            <a:r>
              <a:rPr lang="en-US" spc="-1" dirty="0" err="1" smtClean="0">
                <a:solidFill>
                  <a:srgbClr val="FFFFFF"/>
                </a:solidFill>
              </a:rPr>
              <a:t>Gis</a:t>
            </a:r>
            <a:endParaRPr lang="en-US" spc="-1" dirty="0" smtClean="0">
              <a:solidFill>
                <a:srgbClr val="FFFFFF"/>
              </a:solidFill>
            </a:endParaRPr>
          </a:p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pc="-1" dirty="0" smtClean="0">
                <a:solidFill>
                  <a:srgbClr val="FFFFFF"/>
                </a:solidFill>
              </a:rPr>
              <a:t>Добавление </a:t>
            </a:r>
            <a:r>
              <a:rPr lang="ru-RU" spc="-1" dirty="0">
                <a:solidFill>
                  <a:srgbClr val="FFFFFF"/>
                </a:solidFill>
              </a:rPr>
              <a:t>возможности пользователям самостоятельно делать метки на карте</a:t>
            </a:r>
            <a:endParaRPr lang="ru-RU" spc="-1" dirty="0">
              <a:latin typeface="Arial"/>
            </a:endParaRPr>
          </a:p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pc="-1" dirty="0" smtClean="0">
                <a:solidFill>
                  <a:srgbClr val="FFFFFF"/>
                </a:solidFill>
              </a:rPr>
              <a:t>Добавление </a:t>
            </a:r>
            <a:r>
              <a:rPr lang="ru-RU" spc="-1" dirty="0">
                <a:solidFill>
                  <a:srgbClr val="FFFFFF"/>
                </a:solidFill>
              </a:rPr>
              <a:t>базы </a:t>
            </a:r>
            <a:r>
              <a:rPr lang="ru-RU" spc="-1" dirty="0" smtClean="0">
                <a:solidFill>
                  <a:srgbClr val="FFFFFF"/>
                </a:solidFill>
              </a:rPr>
              <a:t>данных</a:t>
            </a:r>
            <a:r>
              <a:rPr lang="en-US" spc="-1" dirty="0" smtClean="0">
                <a:solidFill>
                  <a:srgbClr val="FFFFFF"/>
                </a:solidFill>
              </a:rPr>
              <a:t> </a:t>
            </a:r>
            <a:r>
              <a:rPr lang="ru-RU" spc="-1" dirty="0" smtClean="0">
                <a:solidFill>
                  <a:srgbClr val="FFFFFF"/>
                </a:solidFill>
              </a:rPr>
              <a:t>реального времени</a:t>
            </a:r>
            <a:endParaRPr lang="ru-RU" dirty="0" smtClean="0"/>
          </a:p>
          <a:p>
            <a:pPr marL="0" indent="0">
              <a:lnSpc>
                <a:spcPct val="120000"/>
              </a:lnSpc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68081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91</Words>
  <Application>Microsoft Office PowerPoint</Application>
  <PresentationFormat>Широкоэкранный</PresentationFormat>
  <Paragraphs>21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Arial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Описание</vt:lpstr>
      <vt:lpstr>Функционал приложения</vt:lpstr>
      <vt:lpstr>Справочный материал</vt:lpstr>
      <vt:lpstr>Карта</vt:lpstr>
      <vt:lpstr>Главное меню</vt:lpstr>
      <vt:lpstr>Развитие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Yaroslavtsev</cp:lastModifiedBy>
  <cp:revision>41</cp:revision>
  <dcterms:created xsi:type="dcterms:W3CDTF">2020-05-25T08:37:09Z</dcterms:created>
  <dcterms:modified xsi:type="dcterms:W3CDTF">2022-05-27T19:47:15Z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